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2E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3F9C9-2BFE-4EAA-B1CB-3FD97E623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EC8C0-C9A2-41B6-A9A1-75B48FDC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F7BC9A-C54A-425C-AF20-CEF9446A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508533-F490-450F-9D13-9CA80998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7C0B07-3FD3-441C-B21D-6995049C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178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48F28-C6C5-4190-B53B-93FD9412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9FFFAC-AA01-4ABB-A332-9F67B1CC3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AF3F34-439C-49CF-923C-54E544AA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0D8A16-6C9F-41DD-B9A5-8258E59D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518C7-BCED-4B9C-AA8C-A8D47CA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377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6896AD9-BDC5-460E-A384-811B59BE1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2955E5-4474-4E2B-8ABD-4D9392295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3A62F4-8432-44F2-8C18-95F51D14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60477A-A748-4F68-A408-98A39E15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3FAC4E-3B01-4245-9C05-C2AC4B07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474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B6FAC-5FCC-4150-8B28-0656A773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1BD00-20F1-482F-A796-782CDE66F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65C1C0-81C6-4E75-82E6-94F5797B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9FAE25-F160-47F0-93EA-7DA22E24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632D8-9F53-4AB9-AB1E-213A4719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456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9DF7B-4693-4FEF-B3AD-649C9A97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EA923B-57E5-4929-98D0-B152E8890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CC54F4-BE8B-4F82-8BD3-274D1C72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7E9FF8-AB00-47FF-8C47-C2AABA86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3D8957-C353-4422-B885-16465322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877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130B8-61BD-4FF0-B6BF-BF6477FD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122B5A-8B70-4258-AEF9-D0BDC3259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57B39F-33DF-41A8-A569-D4972212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83B98C-1DCE-4498-BD43-EBCA2832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FD8E2A-893D-4960-829E-DD2B42EA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7EBD51-9D20-47B5-BC4F-B639627A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229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EDE05-0C3C-4D1B-A105-C2E0BCFF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8F7FD2-9E51-42EF-8930-1C64DD2E7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699BC3-D8D8-42E7-B4B3-CD8FA3B28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840514-2D0C-49E2-920E-A5AC02629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790ACA9-4BFA-428E-BD56-8C4464B65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545E97-7678-401C-917A-9537A481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B06388C-DCDE-4186-856B-F3FECEF7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9193C0-7004-4F5C-BEB9-B75042D6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437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2C7EC-40AE-41C5-8B9C-555DA930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302FD5-07C4-4612-B61B-03AA3A4F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6FD314-057B-450B-811F-5964548E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344A99-2964-4720-A273-B653D40E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295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0E01D9-25B0-48E9-827A-DB5D37CF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A42965-3DB5-4609-802D-6599C4E3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338271-ECA5-4A11-87D7-A76D56FF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06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209B6-B1A4-4E63-B569-EF0ED34A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6200C8-1C46-4CCB-AB40-D6481964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262D97-C5C9-496C-8671-A3151A0C4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89DF46-D0A2-4296-B87B-73973E65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73A79D-2642-4197-8D39-A7B8029B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A2697B-7B7D-4045-B61F-9C821900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92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7C9D2-D21F-4E60-99B5-B21833E4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11E23C-F3F5-41FC-9D9A-0501CA640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B2BA4F-D9EF-4A59-8735-D42DD5A13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F5634B-0A9F-479F-AB2C-BD96BD5E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9944F9-A15C-4B27-870D-F7325C8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4AE221-A81D-4C48-AB9E-925E6583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179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95E39D-5B91-42DA-AD3C-F4C901A8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9DF50F-1C52-4636-9952-E386D2B84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88A6E2-221E-423E-82FD-73E7C14DD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B1AB-AA31-4136-97AC-605873B8BE32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2FE750-FBAF-4A8D-A35E-EDF957C3B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B3A25F-7679-45E9-8A92-D3FA22DBA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EE40-5BFC-4D2E-B327-8A1351D34DD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412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49AEE-C2B8-4759-AF39-96146CFF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>
                <a:latin typeface="Juliette" panose="02000600000000000000" pitchFamily="2" charset="0"/>
              </a:rPr>
              <a:t>My</a:t>
            </a:r>
            <a:r>
              <a:rPr lang="de-AT" dirty="0">
                <a:latin typeface="Juliette" panose="02000600000000000000" pitchFamily="2" charset="0"/>
              </a:rPr>
              <a:t> </a:t>
            </a:r>
            <a:r>
              <a:rPr lang="de-AT" dirty="0" err="1">
                <a:latin typeface="Juliette" panose="02000600000000000000" pitchFamily="2" charset="0"/>
              </a:rPr>
              <a:t>sewing</a:t>
            </a:r>
            <a:r>
              <a:rPr lang="de-AT" dirty="0">
                <a:latin typeface="Juliette" panose="02000600000000000000" pitchFamily="2" charset="0"/>
              </a:rPr>
              <a:t> plan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C47857-A73A-4DDB-933C-68AA6805D0C3}"/>
              </a:ext>
            </a:extLst>
          </p:cNvPr>
          <p:cNvSpPr txBox="1"/>
          <p:nvPr/>
        </p:nvSpPr>
        <p:spPr>
          <a:xfrm>
            <a:off x="4687411" y="1690688"/>
            <a:ext cx="332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spc="300" dirty="0">
                <a:latin typeface="Avenir Next LT Pro Light" panose="020B0304020202020204" pitchFamily="34" charset="0"/>
              </a:rPr>
              <a:t>QUESTIONS &amp; ANSWERS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A1C4AE4-4CEE-42AA-8B75-DF1B95DAED47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2122337"/>
          <a:ext cx="11715750" cy="460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878">
                  <a:extLst>
                    <a:ext uri="{9D8B030D-6E8A-4147-A177-3AD203B41FA5}">
                      <a16:colId xmlns:a16="http://schemas.microsoft.com/office/drawing/2014/main" val="3768918379"/>
                    </a:ext>
                  </a:extLst>
                </a:gridCol>
                <a:gridCol w="2972624">
                  <a:extLst>
                    <a:ext uri="{9D8B030D-6E8A-4147-A177-3AD203B41FA5}">
                      <a16:colId xmlns:a16="http://schemas.microsoft.com/office/drawing/2014/main" val="1108673712"/>
                    </a:ext>
                  </a:extLst>
                </a:gridCol>
                <a:gridCol w="2972624">
                  <a:extLst>
                    <a:ext uri="{9D8B030D-6E8A-4147-A177-3AD203B41FA5}">
                      <a16:colId xmlns:a16="http://schemas.microsoft.com/office/drawing/2014/main" val="838405706"/>
                    </a:ext>
                  </a:extLst>
                </a:gridCol>
                <a:gridCol w="2972624">
                  <a:extLst>
                    <a:ext uri="{9D8B030D-6E8A-4147-A177-3AD203B41FA5}">
                      <a16:colId xmlns:a16="http://schemas.microsoft.com/office/drawing/2014/main" val="2036225250"/>
                    </a:ext>
                  </a:extLst>
                </a:gridCol>
              </a:tblGrid>
              <a:tr h="1121260">
                <a:tc>
                  <a:txBody>
                    <a:bodyPr/>
                    <a:lstStyle/>
                    <a:p>
                      <a:pPr algn="l"/>
                      <a:r>
                        <a:rPr lang="de-AT" sz="1400" b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In welchen Kleidungsstücken fühlst du dich wohl?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Blusen| Shirts| Pullis| Hemden Jeansjacken| Lederjacken| Blazer| Strickjacken| Kleider| Röcke| Stoffhosen| Jeans| </a:t>
                      </a:r>
                      <a:r>
                        <a:rPr lang="de-AT" sz="1400" b="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Culottes</a:t>
                      </a:r>
                      <a:r>
                        <a:rPr lang="de-AT" sz="1400" b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| Leggings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kern="12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bohemian</a:t>
                      </a:r>
                      <a:r>
                        <a:rPr lang="de-AT" sz="1400" b="0" kern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 | </a:t>
                      </a:r>
                      <a:r>
                        <a:rPr lang="de-AT" sz="1400" b="0" kern="12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casual</a:t>
                      </a:r>
                      <a:r>
                        <a:rPr lang="de-AT" sz="1400" b="0" kern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 | classic | feminin | </a:t>
                      </a:r>
                      <a:r>
                        <a:rPr lang="de-AT" sz="1400" b="0" kern="12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glamour</a:t>
                      </a:r>
                      <a:r>
                        <a:rPr lang="de-AT" sz="1400" b="0" kern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 |  </a:t>
                      </a:r>
                      <a:r>
                        <a:rPr lang="de-AT" sz="1400" b="0" kern="12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grunge</a:t>
                      </a:r>
                      <a:r>
                        <a:rPr lang="de-AT" sz="1400" b="0" kern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 | </a:t>
                      </a:r>
                      <a:r>
                        <a:rPr lang="de-AT" sz="1400" b="0" kern="12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minimalist</a:t>
                      </a:r>
                      <a:r>
                        <a:rPr lang="de-AT" sz="1400" b="0" kern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 | </a:t>
                      </a:r>
                      <a:r>
                        <a:rPr lang="de-AT" sz="1400" b="0" kern="12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romantic</a:t>
                      </a:r>
                      <a:r>
                        <a:rPr lang="de-AT" sz="1400" b="0" kern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 | </a:t>
                      </a:r>
                      <a:r>
                        <a:rPr lang="de-AT" sz="1400" b="0" kern="12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sporty</a:t>
                      </a:r>
                      <a:r>
                        <a:rPr lang="de-AT" sz="1400" b="0" kern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 | vintage | sophisticated | modern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kern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In welchen Stilrichtungen findest du dich wieder?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16435"/>
                  </a:ext>
                </a:extLst>
              </a:tr>
              <a:tr h="904283">
                <a:tc>
                  <a:txBody>
                    <a:bodyPr/>
                    <a:lstStyle/>
                    <a:p>
                      <a:pPr algn="l"/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Welche Schnittformen trägst du gerne bei Oberteilen &amp; Kleidern?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Figurbetont |eng anliegend | weit locker|  Figur umschmeichelnd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Figurbetont |eng anliegend | weit locker|  Figur umschmeichelnd | lang| kurz | midi</a:t>
                      </a:r>
                    </a:p>
                    <a:p>
                      <a:pPr algn="l"/>
                      <a:endParaRPr lang="de-AT" sz="1400" b="0" kern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Welche Schnittformen trägst du gerne bei Hosen &amp; Röcken?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372688"/>
                  </a:ext>
                </a:extLst>
              </a:tr>
              <a:tr h="787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Welche Farben bevorzugst du bei Oberteilen &amp; Kleidern?</a:t>
                      </a:r>
                    </a:p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Welche Farben bevorzugst du bei Hosen &amp; Röcken?</a:t>
                      </a:r>
                    </a:p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866442"/>
                  </a:ext>
                </a:extLst>
              </a:tr>
              <a:tr h="787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Welche Muster bevorzugst du bei Oberteilen &amp; Kleidern?</a:t>
                      </a:r>
                    </a:p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000" b="0" dirty="0">
                        <a:latin typeface="Avenir Next LT Pro Light" panose="020B03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000" b="0" dirty="0">
                        <a:latin typeface="Avenir Next LT Pro Light" panose="020B03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000" b="0" dirty="0">
                        <a:latin typeface="Avenir Next LT Pro Light" panose="020B03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b="0" dirty="0">
                          <a:latin typeface="Avenir Next LT Pro Light" panose="020B0304020202020204" pitchFamily="34" charset="0"/>
                        </a:rPr>
                        <a:t>Einfärbig| Floral| Streifen| Punkte| grafische Muster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900" b="0" kern="1200" dirty="0">
                          <a:solidFill>
                            <a:schemeClr val="dk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Einfärbig| Floral| Streifen| Punkte| grafische Muster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Welche Muster bevorzugst du bei Hosen &amp; Röcken?</a:t>
                      </a:r>
                    </a:p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86368"/>
                  </a:ext>
                </a:extLst>
              </a:tr>
              <a:tr h="925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Welche Stoffe trägst du gerne bei Oberteilen &amp; Kleidern?</a:t>
                      </a:r>
                    </a:p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>
                          <a:latin typeface="Avenir Next LT Pro Light" panose="020B0304020202020204" pitchFamily="34" charset="0"/>
                        </a:rPr>
                        <a:t>Welche Stoffe trägst du gerne bei Hosen &amp; Röcken?</a:t>
                      </a:r>
                    </a:p>
                    <a:p>
                      <a:pPr algn="l"/>
                      <a:endParaRPr lang="de-AT" sz="1400" b="0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96164"/>
                  </a:ext>
                </a:extLst>
              </a:tr>
            </a:tbl>
          </a:graphicData>
        </a:graphic>
      </p:graphicFrame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3834D73-D422-49C8-BB3F-9C3037575EED}"/>
              </a:ext>
            </a:extLst>
          </p:cNvPr>
          <p:cNvGrpSpPr/>
          <p:nvPr/>
        </p:nvGrpSpPr>
        <p:grpSpPr>
          <a:xfrm>
            <a:off x="3133725" y="4352558"/>
            <a:ext cx="2800350" cy="486140"/>
            <a:chOff x="3133725" y="4352558"/>
            <a:chExt cx="2800350" cy="48614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2F9D31C2-2BB5-4FE2-BCE4-5B266C6B4789}"/>
                </a:ext>
              </a:extLst>
            </p:cNvPr>
            <p:cNvSpPr/>
            <p:nvPr/>
          </p:nvSpPr>
          <p:spPr>
            <a:xfrm>
              <a:off x="3133725" y="4352923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7FC6863-60CB-4F1F-9576-EC96EA15891E}"/>
                </a:ext>
              </a:extLst>
            </p:cNvPr>
            <p:cNvSpPr/>
            <p:nvPr/>
          </p:nvSpPr>
          <p:spPr>
            <a:xfrm>
              <a:off x="3714750" y="4352922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847E8B3-8EA2-465A-A4F7-BC72DB07D5A2}"/>
                </a:ext>
              </a:extLst>
            </p:cNvPr>
            <p:cNvSpPr/>
            <p:nvPr/>
          </p:nvSpPr>
          <p:spPr>
            <a:xfrm>
              <a:off x="4286250" y="4352558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0107C7D-8FE2-4D22-AE34-E69E7B8DEBBE}"/>
                </a:ext>
              </a:extLst>
            </p:cNvPr>
            <p:cNvSpPr/>
            <p:nvPr/>
          </p:nvSpPr>
          <p:spPr>
            <a:xfrm>
              <a:off x="4857750" y="4352558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2ABFE68-95DA-4B52-95E5-A897054B3C18}"/>
                </a:ext>
              </a:extLst>
            </p:cNvPr>
            <p:cNvSpPr/>
            <p:nvPr/>
          </p:nvSpPr>
          <p:spPr>
            <a:xfrm>
              <a:off x="5429250" y="4352558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A776C65-041A-4FC9-87F5-C9CDFE214F4B}"/>
              </a:ext>
            </a:extLst>
          </p:cNvPr>
          <p:cNvGrpSpPr/>
          <p:nvPr/>
        </p:nvGrpSpPr>
        <p:grpSpPr>
          <a:xfrm>
            <a:off x="6167437" y="4357139"/>
            <a:ext cx="2800350" cy="486140"/>
            <a:chOff x="3133725" y="4352558"/>
            <a:chExt cx="2800350" cy="48614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A2BD0D0-F450-4820-99F6-146E930E5369}"/>
                </a:ext>
              </a:extLst>
            </p:cNvPr>
            <p:cNvSpPr/>
            <p:nvPr/>
          </p:nvSpPr>
          <p:spPr>
            <a:xfrm>
              <a:off x="3133725" y="4352923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722F7E3-D86A-44B7-BBDC-39BF397BDAC2}"/>
                </a:ext>
              </a:extLst>
            </p:cNvPr>
            <p:cNvSpPr/>
            <p:nvPr/>
          </p:nvSpPr>
          <p:spPr>
            <a:xfrm>
              <a:off x="3714750" y="4352922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8D382F5-AFE9-4F20-8F29-9718E1CAF124}"/>
                </a:ext>
              </a:extLst>
            </p:cNvPr>
            <p:cNvSpPr/>
            <p:nvPr/>
          </p:nvSpPr>
          <p:spPr>
            <a:xfrm>
              <a:off x="4286250" y="4352558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4D139DE-A55C-4BB2-93C8-653DAB3E0258}"/>
                </a:ext>
              </a:extLst>
            </p:cNvPr>
            <p:cNvSpPr/>
            <p:nvPr/>
          </p:nvSpPr>
          <p:spPr>
            <a:xfrm>
              <a:off x="4857750" y="4352558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F8BE00B-64B2-4CBF-9C9B-420B4E4E2104}"/>
                </a:ext>
              </a:extLst>
            </p:cNvPr>
            <p:cNvSpPr/>
            <p:nvPr/>
          </p:nvSpPr>
          <p:spPr>
            <a:xfrm>
              <a:off x="5429250" y="4352558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7E68893-9745-4380-9358-BF46AB4F237E}"/>
              </a:ext>
            </a:extLst>
          </p:cNvPr>
          <p:cNvGrpSpPr/>
          <p:nvPr/>
        </p:nvGrpSpPr>
        <p:grpSpPr>
          <a:xfrm>
            <a:off x="3676650" y="5067074"/>
            <a:ext cx="1657350" cy="486140"/>
            <a:chOff x="3133725" y="4352558"/>
            <a:chExt cx="1657350" cy="48614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75C4215F-8ACC-4D3B-A202-0B591FF366C8}"/>
                </a:ext>
              </a:extLst>
            </p:cNvPr>
            <p:cNvSpPr/>
            <p:nvPr/>
          </p:nvSpPr>
          <p:spPr>
            <a:xfrm>
              <a:off x="3133725" y="4352923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8905B40E-4D3D-4A24-8A7A-39017246EA3D}"/>
                </a:ext>
              </a:extLst>
            </p:cNvPr>
            <p:cNvSpPr/>
            <p:nvPr/>
          </p:nvSpPr>
          <p:spPr>
            <a:xfrm>
              <a:off x="3714750" y="4352922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9315C32-6890-4312-9428-84DE8F2F60BB}"/>
                </a:ext>
              </a:extLst>
            </p:cNvPr>
            <p:cNvSpPr/>
            <p:nvPr/>
          </p:nvSpPr>
          <p:spPr>
            <a:xfrm>
              <a:off x="4286250" y="4352558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BE19840-AC53-4C4D-B545-4F35EE187A68}"/>
              </a:ext>
            </a:extLst>
          </p:cNvPr>
          <p:cNvGrpSpPr/>
          <p:nvPr/>
        </p:nvGrpSpPr>
        <p:grpSpPr>
          <a:xfrm>
            <a:off x="6738937" y="5080996"/>
            <a:ext cx="1657350" cy="486140"/>
            <a:chOff x="3133725" y="4352558"/>
            <a:chExt cx="1657350" cy="48614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0C24EAD-AD2B-4275-AEEC-4BE75DAFCDEA}"/>
                </a:ext>
              </a:extLst>
            </p:cNvPr>
            <p:cNvSpPr/>
            <p:nvPr/>
          </p:nvSpPr>
          <p:spPr>
            <a:xfrm>
              <a:off x="3133725" y="4352923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6569286-9461-4EE0-89D7-6D7F24003B22}"/>
                </a:ext>
              </a:extLst>
            </p:cNvPr>
            <p:cNvSpPr/>
            <p:nvPr/>
          </p:nvSpPr>
          <p:spPr>
            <a:xfrm>
              <a:off x="3714750" y="4352922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FBCC61F9-67C6-4D5B-BF9F-D58A6F0A0F61}"/>
                </a:ext>
              </a:extLst>
            </p:cNvPr>
            <p:cNvSpPr/>
            <p:nvPr/>
          </p:nvSpPr>
          <p:spPr>
            <a:xfrm>
              <a:off x="4286250" y="4352558"/>
              <a:ext cx="504825" cy="48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36" name="Grafik 35">
            <a:extLst>
              <a:ext uri="{FF2B5EF4-FFF2-40B4-BE49-F238E27FC236}">
                <a16:creationId xmlns:a16="http://schemas.microsoft.com/office/drawing/2014/main" id="{351CD1AE-9992-47A5-AA9A-D6FBDEBCB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14" y="131974"/>
            <a:ext cx="387670" cy="3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Breitbild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Avenir Next LT Pro Light</vt:lpstr>
      <vt:lpstr>Calibri</vt:lpstr>
      <vt:lpstr>Calibri Light</vt:lpstr>
      <vt:lpstr>Juliette</vt:lpstr>
      <vt:lpstr>Office</vt:lpstr>
      <vt:lpstr>My sewing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sewing plan</dc:title>
  <dc:creator>Theresa</dc:creator>
  <cp:lastModifiedBy> </cp:lastModifiedBy>
  <cp:revision>2</cp:revision>
  <dcterms:created xsi:type="dcterms:W3CDTF">2020-11-13T18:57:36Z</dcterms:created>
  <dcterms:modified xsi:type="dcterms:W3CDTF">2020-11-13T19:07:55Z</dcterms:modified>
</cp:coreProperties>
</file>